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906000" cy="6858000" type="A4"/>
  <p:notesSz cx="6834188" cy="9979025"/>
  <p:defaultTextStyle>
    <a:defPPr>
      <a:defRPr lang="th-TH"/>
    </a:defPPr>
    <a:lvl1pPr algn="l" defTabSz="957341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78671" indent="-136594" algn="l" defTabSz="957341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57341" indent="-273187" algn="l" defTabSz="957341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436011" indent="-409780" algn="l" defTabSz="957341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914681" indent="-546373" algn="l" defTabSz="957341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1710385" algn="l" defTabSz="684154" rtl="0" eaLnBrk="1" latinLnBrk="0" hangingPunct="1"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052462" algn="l" defTabSz="684154" rtl="0" eaLnBrk="1" latinLnBrk="0" hangingPunct="1"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2394539" algn="l" defTabSz="684154" rtl="0" eaLnBrk="1" latinLnBrk="0" hangingPunct="1"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2736616" algn="l" defTabSz="684154" rtl="0" eaLnBrk="1" latinLnBrk="0" hangingPunct="1">
      <a:defRPr sz="29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380" autoAdjust="0"/>
  </p:normalViewPr>
  <p:slideViewPr>
    <p:cSldViewPr>
      <p:cViewPr varScale="1">
        <p:scale>
          <a:sx n="59" d="100"/>
          <a:sy n="59" d="100"/>
        </p:scale>
        <p:origin x="-1260" y="-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60688" cy="498475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 defTabSz="128003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71914" y="1"/>
            <a:ext cx="2960687" cy="498475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 defTabSz="128003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CA47A46-DBF0-4596-87A5-EC3211CCBDB0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747713"/>
            <a:ext cx="5407025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  <a:endParaRPr lang="th-TH" noProof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78964"/>
            <a:ext cx="2960688" cy="498475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 defTabSz="128003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71914" y="9478964"/>
            <a:ext cx="2960687" cy="498475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 defTabSz="128003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6E9ED5-9487-4049-9A45-0EE66A9EDE6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57341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671" algn="l" defTabSz="957341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341" algn="l" defTabSz="957341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011" algn="l" defTabSz="957341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4681" algn="l" defTabSz="957341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6E9ED5-9487-4049-9A45-0EE66A9EDE61}" type="slidenum">
              <a:rPr lang="th-TH" smtClean="0"/>
              <a:pPr>
                <a:defRPr/>
              </a:pPr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99783-7579-4146-B13A-7CC8981891B9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E4548-474D-453D-B681-C021FCB6225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024-7EFF-4052-9C6D-ABC2E4247D74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48A41-597F-41F8-B122-15B7F22125C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968DE-040F-4EA5-9B0A-273E72A376E5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E91F7-F53A-4B9A-838E-7162AE51EAE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46BCA-7156-494C-A57E-31C42FF517EC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7A7EE-9831-44E7-9436-252C2F1016D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48B8A-27DD-4C9C-BB76-94A6BE9B017A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85BB9-20AB-49F0-9EC0-89D99E3026E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C207F-E649-4B39-9D7A-A8683E877DDC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1659-ED38-4BBD-834F-2C72FBA8711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B3DE-66BD-44D2-862B-8C8E6FD28076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1A11D-5CDC-4762-9B55-39A18F52D32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5F20F-EAF9-4814-B363-6C24083FD5E7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53DD4-6D48-48F3-8503-9D3D4711E6B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2E732-FB2B-4BD7-96F3-C9E211047372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311EE-5AA2-4530-8588-46F4F9E7106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5220D-5CC2-4310-8A68-2688EBA6CD78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4A45A-5A8D-4AF0-859E-8248E54BCD0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A729-1A8A-485B-896A-3DA8636B7697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99137-CCDA-4E50-AF92-5287F686EFE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95055" y="274411"/>
            <a:ext cx="891589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95055" y="1599974"/>
            <a:ext cx="8915891" cy="452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95055" y="6356804"/>
            <a:ext cx="2311891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 defTabSz="957816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F54DEE-BE2D-4D6D-B395-F8C8CD0F0AE5}" type="datetimeFigureOut">
              <a:rPr lang="th-TH"/>
              <a:pPr>
                <a:defRPr/>
              </a:pPr>
              <a:t>03/11/54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384305" y="6356804"/>
            <a:ext cx="3137391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 defTabSz="957816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99055" y="6356804"/>
            <a:ext cx="2311891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 defTabSz="957816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0462EA-FE57-4D62-A266-D6F8A520AFB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341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57341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defTabSz="957341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defTabSz="957341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defTabSz="957341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342077" algn="ctr" defTabSz="957341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684154" algn="ctr" defTabSz="957341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026231" algn="ctr" defTabSz="957341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368308" algn="ctr" defTabSz="957341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58706" indent="-358706" algn="l" defTabSz="957341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7988" indent="-299317" algn="l" defTabSz="957341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8742" algn="l" defTabSz="957341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940" indent="-238742" algn="l" defTabSz="957341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610" indent="-238742" algn="l" defTabSz="957341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72480" y="0"/>
            <a:ext cx="9217024" cy="3356992"/>
          </a:xfrm>
        </p:spPr>
        <p:txBody>
          <a:bodyPr/>
          <a:lstStyle/>
          <a:p>
            <a:r>
              <a:rPr lang="th-TH" sz="3200" b="1" dirty="0" smtClean="0"/>
              <a:t>ประกาศองค์การบริหารส่วนตำบลดินอุดม</a:t>
            </a:r>
            <a:br>
              <a:rPr lang="th-TH" sz="3200" b="1" dirty="0" smtClean="0"/>
            </a:br>
            <a:r>
              <a:rPr lang="th-TH" sz="3200" b="1" dirty="0" smtClean="0"/>
              <a:t>เรื่อง สอบเพื่อขอรับใบอนุญาตขับรถยนต์ – รถจักรยานยนต์</a:t>
            </a:r>
            <a:br>
              <a:rPr lang="th-TH" sz="3200" b="1" dirty="0" smtClean="0"/>
            </a:br>
            <a:r>
              <a:rPr lang="th-TH" sz="3200" b="1" dirty="0" smtClean="0"/>
              <a:t>ณ  ที่ทำการองค์การบริหารส่วนตำบลดินอุดม</a:t>
            </a:r>
            <a:br>
              <a:rPr lang="th-TH" sz="3200" b="1" dirty="0" smtClean="0"/>
            </a:br>
            <a:r>
              <a:rPr lang="th-TH" sz="3200" b="1" dirty="0" smtClean="0"/>
              <a:t>วันที่ 13  พฤศจิกายน 2554</a:t>
            </a:r>
            <a:br>
              <a:rPr lang="th-TH" sz="3200" b="1" dirty="0" smtClean="0"/>
            </a:br>
            <a:r>
              <a:rPr lang="th-TH" sz="3200" b="1" dirty="0" smtClean="0"/>
              <a:t>สมัครตั้งแต่วันนี้ – 4 พฤศจิกายน 2554  ณ องค์การบริหารส่วนตำบลดินอุดม </a:t>
            </a:r>
            <a:br>
              <a:rPr lang="th-TH" sz="3200" b="1" dirty="0" smtClean="0"/>
            </a:br>
            <a:r>
              <a:rPr lang="th-TH" sz="3200" b="1" dirty="0" smtClean="0"/>
              <a:t>รับจำนวนจำกัด 100 คน</a:t>
            </a:r>
            <a:endParaRPr lang="th-TH" sz="3200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00472" y="3356992"/>
            <a:ext cx="9505055" cy="33843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th-TH" sz="3200" b="1" dirty="0" smtClean="0"/>
              <a:t>หลักฐานการสอบ   </a:t>
            </a:r>
            <a:r>
              <a:rPr lang="th-TH" sz="2800" b="1" dirty="0" smtClean="0"/>
              <a:t>( ยื่นที่ทำการ </a:t>
            </a:r>
            <a:r>
              <a:rPr lang="th-TH" sz="2800" b="1" dirty="0" err="1" smtClean="0"/>
              <a:t>อบต.</a:t>
            </a:r>
            <a:r>
              <a:rPr lang="th-TH" sz="2800" b="1" dirty="0" smtClean="0"/>
              <a:t>ดินอุดมตามเวลาที่กำหนด)</a:t>
            </a:r>
          </a:p>
          <a:p>
            <a:pPr>
              <a:buNone/>
            </a:pPr>
            <a:r>
              <a:rPr lang="th-TH" sz="3200" dirty="0" smtClean="0"/>
              <a:t>	-  สำเนาบัตรประชาชน</a:t>
            </a:r>
          </a:p>
          <a:p>
            <a:pPr>
              <a:buNone/>
            </a:pPr>
            <a:r>
              <a:rPr lang="th-TH" sz="3200" dirty="0" smtClean="0"/>
              <a:t>	-  ใบรับรองแพทย์</a:t>
            </a:r>
          </a:p>
          <a:p>
            <a:r>
              <a:rPr lang="th-TH" sz="3200" dirty="0" smtClean="0"/>
              <a:t>คู่มือสอบ  ติดต่อได้ที่ </a:t>
            </a:r>
            <a:r>
              <a:rPr lang="th-TH" sz="3200" dirty="0" err="1" smtClean="0"/>
              <a:t>อบต.</a:t>
            </a:r>
            <a:r>
              <a:rPr lang="th-TH" sz="3200" dirty="0" smtClean="0"/>
              <a:t> ดินอุดม ราคาเล่มละ 100 บาท</a:t>
            </a:r>
          </a:p>
          <a:p>
            <a:r>
              <a:rPr lang="th-TH" sz="3200" dirty="0" smtClean="0"/>
              <a:t>ติดต่อสอบถามได้ที่เบอร์  0-7565-0120</a:t>
            </a:r>
          </a:p>
          <a:p>
            <a:pPr algn="ctr">
              <a:buNone/>
            </a:pPr>
            <a:r>
              <a:rPr lang="th-TH" sz="3200" b="1" dirty="0" smtClean="0"/>
              <a:t>องค์การบริหารส่วนตำบลดินอุดม ร่วมกับ ขนส่งจังหวัดกระบี่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Words>24</Words>
  <Application>Microsoft Office PowerPoint</Application>
  <PresentationFormat>กระดาษ A4 (210x297 มม.)</PresentationFormat>
  <Paragraphs>8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ประกาศองค์การบริหารส่วนตำบลดินอุดม เรื่อง สอบเพื่อขอรับใบอนุญาตขับรถยนต์ – รถจักรยานยนต์ ณ  ที่ทำการองค์การบริหารส่วนตำบลดินอุดม วันที่ 13  พฤศจิกายน 2554 สมัครตั้งแต่วันนี้ – 4 พฤศจิกายน 2554  ณ องค์การบริหารส่วนตำบลดินอุดม  รับจำนวนจำกัด 100 คน</vt:lpstr>
    </vt:vector>
  </TitlesOfParts>
  <Company>iLLUSiON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CasperX</dc:creator>
  <cp:lastModifiedBy>acer</cp:lastModifiedBy>
  <cp:revision>93</cp:revision>
  <dcterms:created xsi:type="dcterms:W3CDTF">2009-10-09T05:51:11Z</dcterms:created>
  <dcterms:modified xsi:type="dcterms:W3CDTF">2011-11-03T03:49:43Z</dcterms:modified>
</cp:coreProperties>
</file>